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110A87D-231A-4779-9DF6-AA7F4591D8D2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0401C51-A342-4BDF-9CE1-9D46B07E84C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    ИЗУЧЕННОГО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ГЛАГОЛ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14119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800" b="1" dirty="0" smtClean="0"/>
              <a:t>Глагол -  это…</a:t>
            </a:r>
          </a:p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А) </a:t>
            </a:r>
            <a:r>
              <a:rPr lang="ru-RU" sz="2800" i="1" dirty="0" smtClean="0"/>
              <a:t>слово, которое обозначает предмет</a:t>
            </a:r>
          </a:p>
          <a:p>
            <a:pPr algn="l"/>
            <a:endParaRPr lang="ru-RU" sz="2800" i="1" dirty="0" smtClean="0"/>
          </a:p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Б) </a:t>
            </a:r>
            <a:r>
              <a:rPr lang="ru-RU" sz="2800" i="1" dirty="0" smtClean="0"/>
              <a:t>часть речи, слова которой обозначают действия предметов</a:t>
            </a:r>
          </a:p>
          <a:p>
            <a:pPr algn="l"/>
            <a:endParaRPr lang="ru-RU" sz="2800" i="1" dirty="0" smtClean="0"/>
          </a:p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Г) </a:t>
            </a:r>
            <a:r>
              <a:rPr lang="ru-RU" sz="2800" i="1" dirty="0" smtClean="0"/>
              <a:t>часть слова</a:t>
            </a:r>
            <a:endParaRPr lang="ru-RU" sz="2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Необходимо выбрать правильный ответ: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4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А) </a:t>
            </a:r>
            <a:r>
              <a:rPr lang="ru-RU" sz="3200" i="1" dirty="0" smtClean="0"/>
              <a:t>по лицам и родам</a:t>
            </a:r>
          </a:p>
          <a:p>
            <a:pPr algn="l"/>
            <a:endParaRPr lang="ru-RU" sz="3200" i="1" dirty="0" smtClean="0"/>
          </a:p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Б) </a:t>
            </a:r>
            <a:r>
              <a:rPr lang="ru-RU" sz="3200" i="1" dirty="0" smtClean="0"/>
              <a:t>по лицам и падежам</a:t>
            </a:r>
          </a:p>
          <a:p>
            <a:pPr algn="l"/>
            <a:endParaRPr lang="ru-RU" sz="3200" i="1" dirty="0" smtClean="0"/>
          </a:p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В) </a:t>
            </a:r>
            <a:r>
              <a:rPr lang="ru-RU" sz="3200" i="1" dirty="0" smtClean="0"/>
              <a:t>по лицам и числам</a:t>
            </a:r>
            <a:endParaRPr lang="ru-RU" sz="32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4600" y="548680"/>
            <a:ext cx="4114800" cy="112772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Глаголы в настоящем времени изменяются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843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А) </a:t>
            </a:r>
            <a:r>
              <a:rPr lang="ru-RU" sz="3200" i="1" dirty="0" smtClean="0"/>
              <a:t>спешу, стоишь, смотрят, терпят.</a:t>
            </a:r>
          </a:p>
          <a:p>
            <a:pPr algn="l"/>
            <a:endParaRPr lang="ru-RU" sz="3200" i="1" dirty="0" smtClean="0"/>
          </a:p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Б) </a:t>
            </a:r>
            <a:r>
              <a:rPr lang="ru-RU" sz="3200" i="1" dirty="0" smtClean="0"/>
              <a:t>крутят, лететь, думаем, любит.</a:t>
            </a:r>
          </a:p>
          <a:p>
            <a:pPr algn="l"/>
            <a:endParaRPr lang="ru-RU" sz="3200" i="1" dirty="0" smtClean="0"/>
          </a:p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В) </a:t>
            </a:r>
            <a:r>
              <a:rPr lang="ru-RU" sz="3200" i="1" dirty="0" smtClean="0"/>
              <a:t>засевает, читаю, одеваешь, петь.</a:t>
            </a:r>
            <a:endParaRPr lang="ru-RU" sz="32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В какой строчке написаны глаголы, имеющие    только личные окончания: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5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Указать в какой строчке расположены глаголы  только в будущем простом времени: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9720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А) </a:t>
            </a:r>
            <a:r>
              <a:rPr lang="ru-RU" sz="2800" i="1" dirty="0" smtClean="0"/>
              <a:t>посеешь, сбегут, будет молчать.</a:t>
            </a:r>
          </a:p>
          <a:p>
            <a:endParaRPr lang="ru-RU" sz="2800" i="1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Б) </a:t>
            </a:r>
            <a:r>
              <a:rPr lang="ru-RU" sz="2800" i="1" dirty="0" smtClean="0"/>
              <a:t>будем рисовать, буду помнить, будут  читать.</a:t>
            </a:r>
          </a:p>
          <a:p>
            <a:endParaRPr lang="ru-RU" sz="2800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В) </a:t>
            </a:r>
            <a:r>
              <a:rPr lang="ru-RU" sz="2800" i="1" dirty="0" smtClean="0"/>
              <a:t>станет, зацветёт, определю.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50672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/>
              <a:t>Глаголы в </a:t>
            </a:r>
            <a:r>
              <a:rPr lang="ru-RU" dirty="0" smtClean="0"/>
              <a:t>прошедшем времени </a:t>
            </a:r>
            <a:r>
              <a:rPr lang="ru-RU" dirty="0"/>
              <a:t>изменяются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2780928"/>
            <a:ext cx="42417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А) </a:t>
            </a:r>
            <a:r>
              <a:rPr lang="ru-RU" sz="3200" i="1" dirty="0" smtClean="0"/>
              <a:t>по лицам и числам</a:t>
            </a:r>
          </a:p>
          <a:p>
            <a:endParaRPr lang="ru-RU" sz="3200" i="1" dirty="0"/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Б) </a:t>
            </a:r>
            <a:r>
              <a:rPr lang="ru-RU" sz="3200" i="1" dirty="0" smtClean="0"/>
              <a:t>по родам и лицам</a:t>
            </a:r>
          </a:p>
          <a:p>
            <a:endParaRPr lang="ru-RU" sz="3200" i="1" dirty="0"/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В) </a:t>
            </a:r>
            <a:r>
              <a:rPr lang="ru-RU" sz="3200" i="1" dirty="0" smtClean="0"/>
              <a:t>по родам  и числам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41256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Глагол в неопределённой форме: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708920"/>
            <a:ext cx="64018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i="1" dirty="0" smtClean="0">
                <a:solidFill>
                  <a:srgbClr val="FF0000"/>
                </a:solidFill>
              </a:rPr>
              <a:t>) </a:t>
            </a:r>
            <a:r>
              <a:rPr lang="ru-RU" sz="2800" i="1" dirty="0" smtClean="0"/>
              <a:t>это начальная форма глагола</a:t>
            </a:r>
          </a:p>
          <a:p>
            <a:endParaRPr lang="ru-RU" sz="2800" i="1" dirty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Б) </a:t>
            </a:r>
            <a:r>
              <a:rPr lang="ru-RU" sz="2800" i="1" dirty="0" smtClean="0"/>
              <a:t>в предложении играет роль </a:t>
            </a:r>
          </a:p>
          <a:p>
            <a:r>
              <a:rPr lang="ru-RU" sz="2800" i="1" dirty="0" smtClean="0"/>
              <a:t>второстепенного члена предложения</a:t>
            </a:r>
          </a:p>
          <a:p>
            <a:endParaRPr lang="ru-RU" sz="2800" i="1" dirty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В) </a:t>
            </a:r>
            <a:r>
              <a:rPr lang="ru-RU" sz="2800" i="1" dirty="0" smtClean="0"/>
              <a:t>может изменяться по лицам.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8248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Б,  В,  А,  В,  В,  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 СЕБЯ: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9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34</TotalTime>
  <Words>203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BlackTie</vt:lpstr>
      <vt:lpstr>ГЛАГОЛ</vt:lpstr>
      <vt:lpstr>Необходимо выбрать правильный ответ:</vt:lpstr>
      <vt:lpstr>Глаголы в настоящем времени изменяются :</vt:lpstr>
      <vt:lpstr>В какой строчке написаны глаголы, имеющие    только личные окончания:</vt:lpstr>
      <vt:lpstr>Указать в какой строчке расположены глаголы  только в будущем простом времени:</vt:lpstr>
      <vt:lpstr>Глаголы в прошедшем времени изменяются :</vt:lpstr>
      <vt:lpstr>Глагол в неопределённой форме:</vt:lpstr>
      <vt:lpstr>ПРОВЕРЬ  СЕБЯ: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dc:creator>User</dc:creator>
  <cp:lastModifiedBy>User</cp:lastModifiedBy>
  <cp:revision>4</cp:revision>
  <dcterms:created xsi:type="dcterms:W3CDTF">2011-11-07T14:04:03Z</dcterms:created>
  <dcterms:modified xsi:type="dcterms:W3CDTF">2011-11-07T14:38:34Z</dcterms:modified>
</cp:coreProperties>
</file>